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63" r:id="rId17"/>
    <p:sldId id="272" r:id="rId18"/>
    <p:sldId id="274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4445"/>
            <a:ext cx="12200890" cy="68675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62580" y="1328420"/>
            <a:ext cx="6610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bg1"/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</a:rPr>
              <a:t>文明月主题班会</a:t>
            </a:r>
            <a:endParaRPr lang="zh-CN" altLang="en-US" sz="7200" b="1">
              <a:solidFill>
                <a:schemeClr val="bg1"/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52690" y="5446395"/>
            <a:ext cx="2425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18</a:t>
            </a:r>
            <a:r>
              <a:rPr lang="zh-CN" altLang="en-US" sz="2800"/>
              <a:t>级护理</a:t>
            </a:r>
            <a:r>
              <a:rPr lang="en-US" altLang="zh-CN" sz="2800"/>
              <a:t>4</a:t>
            </a:r>
            <a:r>
              <a:rPr lang="zh-CN" altLang="en-US" sz="2800"/>
              <a:t>班</a:t>
            </a:r>
            <a:endParaRPr lang="zh-CN" altLang="en-US" sz="2800"/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13114226j3jx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-22860"/>
            <a:ext cx="12202795" cy="690435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01e8c48cc0f14dbbf570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955" y="3175"/>
            <a:ext cx="12148820" cy="684657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U7638P42DT2014051710214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51435"/>
            <a:ext cx="12148185" cy="687451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6106149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925" y="-7620"/>
            <a:ext cx="12200890" cy="688467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(2012627224841-enluo)SNC1393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" y="11430"/>
            <a:ext cx="12188190" cy="684657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view[10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" y="0"/>
            <a:ext cx="12237085" cy="684593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u=69193771,4054579768&amp;fm=26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36195"/>
            <a:ext cx="12206605" cy="688911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timgCAJYDO1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-217170"/>
            <a:ext cx="12219940" cy="74180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11210" y="5464175"/>
            <a:ext cx="312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本次班会到此结束</a:t>
            </a:r>
            <a:endParaRPr lang="zh-CN" altLang="en-US" sz="2800"/>
          </a:p>
        </p:txBody>
      </p:sp>
      <p:sp>
        <p:nvSpPr>
          <p:cNvPr id="6" name="矩形 5"/>
          <p:cNvSpPr/>
          <p:nvPr/>
        </p:nvSpPr>
        <p:spPr>
          <a:xfrm>
            <a:off x="5941060" y="2829560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endParaRPr lang="zh-CN" altLang="en-US" sz="7200" b="1">
              <a:solidFill>
                <a:schemeClr val="bg1"/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51900" y="6254115"/>
            <a:ext cx="262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</a:t>
            </a:r>
            <a:r>
              <a:rPr lang="en-US" altLang="zh-CN" sz="2400"/>
              <a:t> 18</a:t>
            </a:r>
            <a:r>
              <a:rPr lang="zh-CN" altLang="en-US" sz="2400"/>
              <a:t>级护理</a:t>
            </a:r>
            <a:r>
              <a:rPr lang="en-US" altLang="zh-CN" sz="2400"/>
              <a:t>4</a:t>
            </a:r>
            <a:r>
              <a:rPr lang="zh-CN" altLang="en-US" sz="2400"/>
              <a:t>班</a:t>
            </a:r>
            <a:endParaRPr lang="zh-CN" altLang="en-US" sz="2400"/>
          </a:p>
        </p:txBody>
      </p:sp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V="1">
            <a:off x="838200" y="62865"/>
            <a:ext cx="10515600" cy="302260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u=2525588020,2787824627&amp;fm=26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20320"/>
            <a:ext cx="12185015" cy="69418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" y="8890"/>
            <a:ext cx="12214225" cy="68395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47545" y="492125"/>
            <a:ext cx="519747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bg1"/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</a:rPr>
              <a:t>什么是文明</a:t>
            </a:r>
            <a:r>
              <a:rPr lang="en-US" altLang="zh-CN" sz="7200" b="1">
                <a:solidFill>
                  <a:schemeClr val="bg1"/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</a:rPr>
              <a:t>?</a:t>
            </a:r>
            <a:endParaRPr lang="en-US" altLang="zh-CN" sz="7200" b="1">
              <a:solidFill>
                <a:schemeClr val="bg1"/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82495" y="1691005"/>
            <a:ext cx="646176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“文明”是人类社会的进步状态和理性社会体系。文明内涵具有广义狭义之分。广义的“文明”涵义是文化发展积极成果的总和，是良好的生活方式和精神风尚，表明物质文明、精神文明和政治文明达到较高的水平。狭义的文明是指与野蛮相对的理性的社会体系。人类整体守护着的文明是指广义的文明。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8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725" y="-27305"/>
            <a:ext cx="12183110" cy="6911975"/>
          </a:xfrm>
          <a:prstGeom prst="rect">
            <a:avLst/>
          </a:prstGeom>
        </p:spPr>
      </p:pic>
      <p:pic>
        <p:nvPicPr>
          <p:cNvPr id="10" name="内容占位符 9" descr="文明月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05" y="1289685"/>
            <a:ext cx="4767580" cy="5565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42890" y="1321435"/>
            <a:ext cx="6005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zh-CN" altLang="en-US"/>
              <a:t>教育家陶行知先生有一句名言：</a:t>
            </a:r>
            <a:r>
              <a:rPr lang="en-US" altLang="zh-CN"/>
              <a:t>''</a:t>
            </a:r>
            <a:r>
              <a:rPr lang="zh-CN" altLang="en-US"/>
              <a:t>千教万教教人求真，千学万学学做真人。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5499100" y="2059305"/>
            <a:ext cx="41319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真人：不虚伪的真实的能认清自己的人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他告诉我们“真”教育比一切都重要。对我们教师而言不仅要教书更重要的是要育人，要教学生，求真知，做真人，这也给教师提出了，新的要求，即要想教学生求真，教师得先从做自己做起，求真知，做真人。对学生而言，学生更重要的是要学会做事，学会做事，做一个追求真，善，美，全面发展的人。</a:t>
            </a:r>
            <a:endParaRPr lang="zh-CN" altLang="en-US" sz="2000"/>
          </a:p>
        </p:txBody>
      </p:sp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00[2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290" y="5080"/>
            <a:ext cx="12273915" cy="682434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view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765" y="73025"/>
            <a:ext cx="12154535" cy="674116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vi12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1430" y="-9525"/>
            <a:ext cx="12252325" cy="68834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u=2800995911,3185847726&amp;fm=214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-36830"/>
            <a:ext cx="12236450" cy="6894195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tim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" y="-71120"/>
            <a:ext cx="12181840" cy="6981825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WPS 演示</Application>
  <PresentationFormat>宽屏</PresentationFormat>
  <Paragraphs>20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2018-10-14T02:10:00Z</dcterms:created>
  <dcterms:modified xsi:type="dcterms:W3CDTF">2018-10-14T07:39:21Z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